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5" r:id="rId2"/>
    <p:sldId id="280" r:id="rId3"/>
    <p:sldId id="277" r:id="rId4"/>
    <p:sldId id="287" r:id="rId5"/>
    <p:sldId id="278" r:id="rId6"/>
    <p:sldId id="279" r:id="rId7"/>
    <p:sldId id="281" r:id="rId8"/>
    <p:sldId id="290" r:id="rId9"/>
    <p:sldId id="284" r:id="rId10"/>
    <p:sldId id="285" r:id="rId11"/>
    <p:sldId id="297" r:id="rId12"/>
    <p:sldId id="298" r:id="rId13"/>
    <p:sldId id="291" r:id="rId14"/>
    <p:sldId id="289" r:id="rId15"/>
    <p:sldId id="295" r:id="rId16"/>
    <p:sldId id="292" r:id="rId17"/>
    <p:sldId id="293" r:id="rId18"/>
    <p:sldId id="296" r:id="rId19"/>
    <p:sldId id="294" r:id="rId20"/>
    <p:sldId id="299" r:id="rId21"/>
    <p:sldId id="301" r:id="rId22"/>
    <p:sldId id="300" r:id="rId23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>
        <p:scale>
          <a:sx n="210" d="100"/>
          <a:sy n="210" d="100"/>
        </p:scale>
        <p:origin x="375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71B04-9CB6-4A09-8D37-97453EDD796A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188E5-DB18-4154-9ADF-956565789A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23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3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790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909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43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671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25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70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250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41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86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1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95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17/07/2022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6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7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8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png"/><Relationship Id="rId3" Type="http://schemas.openxmlformats.org/officeDocument/2006/relationships/image" Target="../media/image44.jp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png"/><Relationship Id="rId3" Type="http://schemas.openxmlformats.org/officeDocument/2006/relationships/image" Target="../media/image45.jp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png"/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7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8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9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26" name="Imagem 2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68F348C-1DF1-592F-1C40-10BA85FB1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27" name="Imagem 2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D0BC2AC-1354-1F4C-882F-28BD7A9EC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D26CB71-D838-9060-9CAC-53A97F2B1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325CBE-5BDB-E06C-17EB-31C517F0E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7 | 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48" r="14394" b="16275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8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t="18182" r="5566" b="23934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4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3" t="10801" r="11063" b="3847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" t="4564" r="9195" b="4241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193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11385" r="29715" b="-15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92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9" t="177" r="4847" b="-17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9302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87" t="-2705" r="9487" b="24628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671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7" t="7795" r="21317" b="1207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3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616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Por Athena?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Afinidade (</a:t>
            </a:r>
            <a:r>
              <a:rPr lang="pt-BR" sz="500" b="1" dirty="0" err="1">
                <a:latin typeface="Poor Richard" panose="02080502050505020702" pitchFamily="18" charset="0"/>
              </a:rPr>
              <a:t>Saori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b="1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) – Aposte (1)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2            / Coloque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1499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Turbilhão de Pegasus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Aposte (1) – Coloque 1            sobre o alvo / Coloque 1          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sobre o alvo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3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" y="2341475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63826" y="2531652"/>
            <a:ext cx="2183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F548597-5F34-EAD9-7A9A-7C8C917E1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4" y="2341475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E73845B-FB82-8E4F-EEFD-081DC3A2C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5" y="2531949"/>
            <a:ext cx="81125" cy="860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452AD21-A394-0D52-5D36-0814FE821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4" y="2531949"/>
            <a:ext cx="81125" cy="860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8FC1719-3F9C-4EFB-A4D2-70709F571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" y="2607530"/>
            <a:ext cx="88636" cy="8863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1A8336E-4614-E2E7-0C47-D8821A1259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30" y="2601122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4" t="19053" r="1042" b="2050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3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616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Por Athena?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Afinidade (</a:t>
            </a:r>
            <a:r>
              <a:rPr lang="pt-BR" sz="500" b="1" dirty="0" err="1">
                <a:latin typeface="Poor Richard" panose="02080502050505020702" pitchFamily="18" charset="0"/>
              </a:rPr>
              <a:t>Saori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b="1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) – Aposte (1)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2            / Coloque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1499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Turbilhão de Pegasus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Aposte (1) – Coloque 1            sobre o alvo / Coloque 1          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sobre o alvo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3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" y="2341475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63826" y="2531652"/>
            <a:ext cx="2183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F548597-5F34-EAD9-7A9A-7C8C917E1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4" y="2341475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E73845B-FB82-8E4F-EEFD-081DC3A2C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5" y="2531949"/>
            <a:ext cx="81125" cy="860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452AD21-A394-0D52-5D36-0814FE821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4" y="2531949"/>
            <a:ext cx="81125" cy="860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8FC1719-3F9C-4EFB-A4D2-70709F571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" y="2607530"/>
            <a:ext cx="88636" cy="8863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1A8336E-4614-E2E7-0C47-D8821A1259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30" y="2601122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60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2398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3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616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Por Athena?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Afinidade (</a:t>
            </a:r>
            <a:r>
              <a:rPr lang="pt-BR" sz="500" b="1" dirty="0" err="1">
                <a:latin typeface="Poor Richard" panose="02080502050505020702" pitchFamily="18" charset="0"/>
              </a:rPr>
              <a:t>Saori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b="1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) – Aposte (1)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2            / Coloque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1499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Turbilhão de Pegasus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Aposte (1) – Coloque 1            sobre o alvo / Coloque 1          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sobre o alvo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3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" y="2341475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63826" y="2531652"/>
            <a:ext cx="2183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F548597-5F34-EAD9-7A9A-7C8C917E1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4" y="2341475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E73845B-FB82-8E4F-EEFD-081DC3A2C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5" y="2531949"/>
            <a:ext cx="81125" cy="860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452AD21-A394-0D52-5D36-0814FE821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4" y="2531949"/>
            <a:ext cx="81125" cy="860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8FC1719-3F9C-4EFB-A4D2-70709F571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" y="2607530"/>
            <a:ext cx="88636" cy="8863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1A8336E-4614-E2E7-0C47-D8821A1259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30" y="2601122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07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5395502D-FDDD-8AE9-604F-7BEAF878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1AA4D7-0F2F-876F-1D61-3AA039A85E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DCFF699-E617-FA7F-3224-E8315114F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69844A7-3A3D-7B8D-6838-8DC1F068D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BECE6203-474B-AB52-B727-9B3C6E2B0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155B7D-5E24-2D92-BA83-27F326F99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E42205-00D4-4EA9-C78F-9FD47522B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8909" r="12849" b="13773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059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HYOGA DE CISNE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3 | 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616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V2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3A507C4D-464B-6B45-CB82-484E519A6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00640"/>
            <a:ext cx="1697302" cy="80007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45A966B2-FD97-510A-BCFE-40F3CC6A94FD}"/>
              </a:ext>
            </a:extLst>
          </p:cNvPr>
          <p:cNvSpPr txBox="1"/>
          <p:nvPr/>
        </p:nvSpPr>
        <p:spPr>
          <a:xfrm>
            <a:off x="215205" y="2186274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Cosmo Dourado: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Extinguir Fonte (1):  Se o fizer,  coloque            no personagem alvo.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C5150EC-4337-F50C-6823-B8CAA1EB66BF}"/>
              </a:ext>
            </a:extLst>
          </p:cNvPr>
          <p:cNvSpPr txBox="1"/>
          <p:nvPr/>
        </p:nvSpPr>
        <p:spPr>
          <a:xfrm>
            <a:off x="215205" y="2449302"/>
            <a:ext cx="1353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Pó de Diamante: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Aposte (1): O personagem alvo não pode atacar no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próximo turno.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74E05FAE-125C-EF8D-F5F7-EF7F1D13D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3" y="2496201"/>
            <a:ext cx="81125" cy="86041"/>
          </a:xfrm>
          <a:prstGeom prst="rect">
            <a:avLst/>
          </a:prstGeom>
        </p:spPr>
      </p:pic>
      <p:pic>
        <p:nvPicPr>
          <p:cNvPr id="36" name="Imagem 35" descr="Imagem em preto e branco&#10;&#10;Descrição gerada automaticamente">
            <a:extLst>
              <a:ext uri="{FF2B5EF4-FFF2-40B4-BE49-F238E27FC236}">
                <a16:creationId xmlns:a16="http://schemas.microsoft.com/office/drawing/2014/main" id="{7FF40747-E174-E367-EFAD-6246CF0715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06211"/>
            <a:ext cx="149225" cy="149225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5A96C1B8-F134-2551-4FD3-F5FB7544942C}"/>
              </a:ext>
            </a:extLst>
          </p:cNvPr>
          <p:cNvSpPr txBox="1"/>
          <p:nvPr/>
        </p:nvSpPr>
        <p:spPr>
          <a:xfrm>
            <a:off x="1763826" y="2495904"/>
            <a:ext cx="2183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2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8AD52730-9054-D38B-0A39-1E7985726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5" y="2496201"/>
            <a:ext cx="81125" cy="8604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F63CBD38-3E82-3F62-48C3-D13AF4A68F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09" y="2310318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5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3" t="7378" r="12533" b="8888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059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HYOGA DE CISNE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3 | 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616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4CF99ED-A73C-E336-8531-DC6F5A4F2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00640"/>
            <a:ext cx="1697302" cy="8000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879CA732-F345-3F37-7E4C-919EE9BAEABF}"/>
              </a:ext>
            </a:extLst>
          </p:cNvPr>
          <p:cNvSpPr txBox="1"/>
          <p:nvPr/>
        </p:nvSpPr>
        <p:spPr>
          <a:xfrm>
            <a:off x="215205" y="2186274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Cosmo Dourado: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Extinguir Fonte (1):  Se o fizer,  coloque            no personagem alvo.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4E9C8DC-A9A0-0EFD-F1DF-633F8B6890EE}"/>
              </a:ext>
            </a:extLst>
          </p:cNvPr>
          <p:cNvSpPr txBox="1"/>
          <p:nvPr/>
        </p:nvSpPr>
        <p:spPr>
          <a:xfrm>
            <a:off x="215205" y="2449302"/>
            <a:ext cx="1353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Pó de Diamante: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Aposte (1): O personagem alvo não pode atacar no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próximo turno.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703228C-322E-B40A-6F9C-7C5D94DE6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3" y="2496201"/>
            <a:ext cx="81125" cy="86041"/>
          </a:xfrm>
          <a:prstGeom prst="rect">
            <a:avLst/>
          </a:prstGeom>
        </p:spPr>
      </p:pic>
      <p:pic>
        <p:nvPicPr>
          <p:cNvPr id="31" name="Imagem 30" descr="Imagem em preto e branco&#10;&#10;Descrição gerada automaticamente">
            <a:extLst>
              <a:ext uri="{FF2B5EF4-FFF2-40B4-BE49-F238E27FC236}">
                <a16:creationId xmlns:a16="http://schemas.microsoft.com/office/drawing/2014/main" id="{F24F8FFD-9C1A-6066-2194-487A6A9427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06211"/>
            <a:ext cx="149225" cy="149225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3A59BFF4-F95A-C8ED-5F4D-BFC9A50373E2}"/>
              </a:ext>
            </a:extLst>
          </p:cNvPr>
          <p:cNvSpPr txBox="1"/>
          <p:nvPr/>
        </p:nvSpPr>
        <p:spPr>
          <a:xfrm>
            <a:off x="1763826" y="2495904"/>
            <a:ext cx="2183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2</a:t>
            </a: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C483C42F-C0C9-8E9B-605A-0C4DCB4636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5" y="2496201"/>
            <a:ext cx="81125" cy="8604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82347953-E8BB-AE34-F55C-794DB3E786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09" y="2310318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91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059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HYOGA DE CISNE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3 | 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616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00640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86274"/>
            <a:ext cx="16482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Cosmo Dourado: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Extinguir Fonte (1):  Se o fizer,  coloque            no personagem alvo.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49302"/>
            <a:ext cx="1353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Pó de Diamante: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Aposte (1): O personagem alvo não pode atacar no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próximo turno.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3" y="2496201"/>
            <a:ext cx="81125" cy="86041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06211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63826" y="2495904"/>
            <a:ext cx="2183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2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E73845B-FB82-8E4F-EEFD-081DC3A2C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5" y="2496201"/>
            <a:ext cx="81125" cy="8604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B371B27-022B-17F5-21E9-33F6E80805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09" y="2310318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3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4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8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843F-17B2-FDEE-90D4-23B456593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45EC18-A67D-7127-7637-B169EF8AD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6C54E7C-A590-0F3A-A317-B1646E906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1" y="-112947"/>
            <a:ext cx="2493433" cy="34001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329BA6-006D-7BAA-B40B-16E41E2C62E2}"/>
              </a:ext>
            </a:extLst>
          </p:cNvPr>
          <p:cNvSpPr txBox="1"/>
          <p:nvPr/>
        </p:nvSpPr>
        <p:spPr>
          <a:xfrm>
            <a:off x="1714234" y="207434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7 | 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57705-3133-E6F1-91A8-69F6F73B6F47}"/>
              </a:ext>
            </a:extLst>
          </p:cNvPr>
          <p:cNvSpPr txBox="1"/>
          <p:nvPr/>
        </p:nvSpPr>
        <p:spPr>
          <a:xfrm>
            <a:off x="329938" y="1858287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0B4409-65AF-50E7-C7E7-F3DE4E0B91FF}"/>
              </a:ext>
            </a:extLst>
          </p:cNvPr>
          <p:cNvSpPr txBox="1"/>
          <p:nvPr/>
        </p:nvSpPr>
        <p:spPr>
          <a:xfrm>
            <a:off x="219872" y="1879457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36259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014510F-EDF0-544F-42C7-634C0F92C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89" y="1861676"/>
            <a:ext cx="88636" cy="886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DC96AF-B518-35BC-3056-F02D409E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68" y="1952295"/>
            <a:ext cx="88636" cy="886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1213E5-8D3F-70B4-65C3-E639BB05C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9" y="1908440"/>
            <a:ext cx="88636" cy="88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39D895-27E2-D7AF-4B6E-85CFB3A30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07" y="1716618"/>
            <a:ext cx="88636" cy="8863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39F9B4E-F9B7-441C-8364-AF0A31888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87" y="1817226"/>
            <a:ext cx="88636" cy="8863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CA61FB7-7844-9007-B785-707276108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0" y="1687645"/>
            <a:ext cx="88636" cy="88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E64E70-E17C-9BC3-6700-902CCEFB5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25" y="1226939"/>
            <a:ext cx="88636" cy="886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C5A683B-4BF7-37BD-5049-53B6B86BBB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52" y="1348052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EF6FCD-4F4A-5D78-306A-A06DCEA0C7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70" y="1502372"/>
            <a:ext cx="88636" cy="8863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637D385-CA1B-B41A-2D32-41E05D03A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1486032"/>
            <a:ext cx="88636" cy="8863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3B46C1-CF8A-CA68-B35E-95D2F6F82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86" y="1620408"/>
            <a:ext cx="88636" cy="8863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0C7E146-AE2F-C799-3C8D-B69D6DEC79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7" y="1255977"/>
            <a:ext cx="88636" cy="8863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F2F94-D62A-0B8B-9CEA-7EE0032AB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71" y="1436688"/>
            <a:ext cx="88636" cy="8863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CC03A58-9045-485B-8B88-AECF1B0BDF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1" y="1643327"/>
            <a:ext cx="88636" cy="8863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9ACE4FE-2A72-E314-0CB6-F6FFB95FD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0" y="1021821"/>
            <a:ext cx="88636" cy="8863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9A22944-7220-9CEE-BFB1-E4355DD1A7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8" y="1332839"/>
            <a:ext cx="88636" cy="886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AA27618-77AD-E4CA-2D78-F83A7DB56B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25" y="1861544"/>
            <a:ext cx="88636" cy="8863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F44396B-246D-2F35-BF1F-5F302413B4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99" y="1288521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23090" r="8149" b="1599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</TotalTime>
  <Words>788</Words>
  <Application>Microsoft Office PowerPoint</Application>
  <PresentationFormat>Personalizar</PresentationFormat>
  <Paragraphs>159</Paragraphs>
  <Slides>22</Slides>
  <Notes>15</Notes>
  <HiddenSlides>8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34</cp:revision>
  <dcterms:created xsi:type="dcterms:W3CDTF">2022-06-30T18:07:17Z</dcterms:created>
  <dcterms:modified xsi:type="dcterms:W3CDTF">2022-07-17T13:43:55Z</dcterms:modified>
</cp:coreProperties>
</file>